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72" r:id="rId6"/>
    <p:sldId id="274" r:id="rId7"/>
    <p:sldId id="273" r:id="rId8"/>
    <p:sldId id="278" r:id="rId9"/>
    <p:sldId id="260" r:id="rId10"/>
    <p:sldId id="268" r:id="rId11"/>
    <p:sldId id="271" r:id="rId12"/>
    <p:sldId id="27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9" autoAdjust="0"/>
  </p:normalViewPr>
  <p:slideViewPr>
    <p:cSldViewPr snapToGrid="0" showGuides="1">
      <p:cViewPr varScale="1">
        <p:scale>
          <a:sx n="81" d="100"/>
          <a:sy n="81" d="100"/>
        </p:scale>
        <p:origin x="725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2947895" y="1339737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  <a:endParaRPr lang="en-US" sz="5400" noProof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3464876" y="2190713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hoa hồng</a:t>
            </a:r>
            <a:endParaRPr lang="en-US" sz="2800" noProof="1">
              <a:solidFill>
                <a:srgbClr val="0070C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379275" y="3078887"/>
            <a:ext cx="5647765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thẩm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mỹ</a:t>
            </a:r>
            <a:endParaRPr lang="en-US" altLang="zh-CN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Dạy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Quả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altLang="zh-CN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5-6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endParaRPr lang="en-US" altLang="zh-CN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72" y="2321876"/>
            <a:ext cx="5576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diễn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41202" y="2099154"/>
            <a:ext cx="3109595" cy="1753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Nghe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4356" y="2505669"/>
            <a:ext cx="3491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solidFill>
                  <a:schemeClr val="accent4"/>
                </a:solidFill>
              </a:rPr>
              <a:t>Trò</a:t>
            </a:r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</a:rPr>
              <a:t>chuyện</a:t>
            </a:r>
            <a:r>
              <a:rPr lang="en-US" sz="5400" b="1" dirty="0">
                <a:solidFill>
                  <a:schemeClr val="accent4"/>
                </a:solidFill>
              </a:rPr>
              <a:t> </a:t>
            </a:r>
            <a:endParaRPr lang="en-US" sz="5400" b="1" cap="none" spc="0" dirty="0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2" y="0"/>
            <a:ext cx="12035118" cy="700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8" y="1093352"/>
            <a:ext cx="8619565" cy="505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4" y="107576"/>
            <a:ext cx="9130553" cy="675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7342" y="2177626"/>
            <a:ext cx="3918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4777" y="2505670"/>
            <a:ext cx="3367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Dạy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trẻ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WPS Slides</Application>
  <PresentationFormat>Widescreen</PresentationFormat>
  <Paragraphs>20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SimSun</vt:lpstr>
      <vt:lpstr>Wingdings</vt:lpstr>
      <vt:lpstr>Cambria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42</cp:revision>
  <dcterms:created xsi:type="dcterms:W3CDTF">2021-03-30T06:21:00Z</dcterms:created>
  <dcterms:modified xsi:type="dcterms:W3CDTF">2025-04-23T14:20:15Z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D2854B0EF59A4398AE269BAB763A27E6_13</vt:lpwstr>
  </property>
  <property fmtid="{D5CDD505-2E9C-101B-9397-08002B2CF9AE}" pid="3" name="KSOProductBuildVer">
    <vt:lpwstr>1033-12.2.0.20795</vt:lpwstr>
  </property>
</Properties>
</file>